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7F00-6ADC-4363-9595-B7B15E53CD85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3B029-7A45-46FE-ADD4-1781E2FC50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wm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Documents and Settings\62671\Local Settings\Temporary Internet Files\Content.IE5\C9AZG9IZ\MCj04341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47022">
            <a:off x="297298" y="598348"/>
            <a:ext cx="2971014" cy="1992506"/>
          </a:xfrm>
          <a:prstGeom prst="rect">
            <a:avLst/>
          </a:prstGeom>
          <a:noFill/>
        </p:spPr>
      </p:pic>
      <p:pic>
        <p:nvPicPr>
          <p:cNvPr id="11270" name="Picture 6" descr="C:\Documents and Settings\62671\Local Settings\Temporary Internet Files\Content.IE5\8DUJGX67\MCj043999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4626" y="213825"/>
            <a:ext cx="1355725" cy="1355725"/>
          </a:xfrm>
          <a:prstGeom prst="rect">
            <a:avLst/>
          </a:prstGeom>
          <a:noFill/>
        </p:spPr>
      </p:pic>
      <p:pic>
        <p:nvPicPr>
          <p:cNvPr id="11271" name="Picture 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425296">
            <a:off x="19357" y="4954731"/>
            <a:ext cx="1468749" cy="1319466"/>
          </a:xfrm>
          <a:prstGeom prst="rect">
            <a:avLst/>
          </a:prstGeom>
          <a:noFill/>
        </p:spPr>
      </p:pic>
      <p:pic>
        <p:nvPicPr>
          <p:cNvPr id="11272" name="Picture 8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42552">
            <a:off x="6517400" y="802269"/>
            <a:ext cx="1881188" cy="1883052"/>
          </a:xfrm>
          <a:prstGeom prst="rect">
            <a:avLst/>
          </a:prstGeom>
          <a:noFill/>
        </p:spPr>
      </p:pic>
      <p:pic>
        <p:nvPicPr>
          <p:cNvPr id="11274" name="Picture 10" descr="C:\Documents and Settings\62671\Local Settings\Temporary Internet Files\Content.IE5\8DUJGX67\MCj023240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152177">
            <a:off x="7389867" y="5032368"/>
            <a:ext cx="1494505" cy="1589595"/>
          </a:xfrm>
          <a:prstGeom prst="rect">
            <a:avLst/>
          </a:prstGeom>
          <a:noFill/>
        </p:spPr>
      </p:pic>
      <p:pic>
        <p:nvPicPr>
          <p:cNvPr id="11276" name="Picture 12" descr="C:\Documents and Settings\62671\Local Settings\Temporary Internet Files\Content.IE5\NST0DXEP\MPj0442227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59946">
            <a:off x="448012" y="2481080"/>
            <a:ext cx="2567261" cy="1975821"/>
          </a:xfrm>
          <a:prstGeom prst="rect">
            <a:avLst/>
          </a:prstGeom>
          <a:noFill/>
        </p:spPr>
      </p:pic>
      <p:pic>
        <p:nvPicPr>
          <p:cNvPr id="11277" name="Picture 13" descr="C:\Documents and Settings\62671\Local Settings\Temporary Internet Files\Content.IE5\C9AZG9IZ\MPj0433207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344299">
            <a:off x="6483963" y="3893162"/>
            <a:ext cx="1541315" cy="1541315"/>
          </a:xfrm>
          <a:prstGeom prst="rect">
            <a:avLst/>
          </a:prstGeom>
          <a:noFill/>
        </p:spPr>
      </p:pic>
      <p:pic>
        <p:nvPicPr>
          <p:cNvPr id="11278" name="Picture 14" descr="C:\Documents and Settings\62671\Local Settings\Temporary Internet Files\Content.IE5\8DUJGX67\MCj0439883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972097">
            <a:off x="1526969" y="4615004"/>
            <a:ext cx="2207995" cy="1974162"/>
          </a:xfrm>
          <a:prstGeom prst="rect">
            <a:avLst/>
          </a:prstGeom>
          <a:noFill/>
        </p:spPr>
      </p:pic>
      <p:pic>
        <p:nvPicPr>
          <p:cNvPr id="11279" name="Picture 15" descr="C:\Documents and Settings\62671\Local Settings\Temporary Internet Files\Content.IE5\8DUJGX67\MPj04432080000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19600" y="609600"/>
            <a:ext cx="1114646" cy="1019783"/>
          </a:xfrm>
          <a:prstGeom prst="rect">
            <a:avLst/>
          </a:prstGeom>
          <a:noFill/>
        </p:spPr>
      </p:pic>
      <p:pic>
        <p:nvPicPr>
          <p:cNvPr id="11288" name="Picture 24" descr="C:\Documents and Settings\62671\Local Settings\Temporary Internet Files\Content.IE5\NST0DXEP\MPj04429860000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985180">
            <a:off x="7238157" y="2263031"/>
            <a:ext cx="1700213" cy="1700213"/>
          </a:xfrm>
          <a:prstGeom prst="rect">
            <a:avLst/>
          </a:prstGeom>
          <a:noFill/>
        </p:spPr>
      </p:pic>
      <p:sp>
        <p:nvSpPr>
          <p:cNvPr id="11289" name="Music"/>
          <p:cNvSpPr>
            <a:spLocks noEditPoints="1" noChangeArrowheads="1"/>
          </p:cNvSpPr>
          <p:nvPr/>
        </p:nvSpPr>
        <p:spPr bwMode="auto">
          <a:xfrm>
            <a:off x="5562600" y="5638800"/>
            <a:ext cx="1219200" cy="105727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 rot="19840064">
            <a:off x="2059979" y="2117782"/>
            <a:ext cx="111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Joy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1268" name="Picture 4" descr="http://www.chewednews.com/Pictures/scrooge2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2057400"/>
            <a:ext cx="2118444" cy="25908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28600" y="0"/>
            <a:ext cx="2295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Charity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048000" y="5410200"/>
            <a:ext cx="3199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LeftDown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Friendship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24400" y="4876800"/>
            <a:ext cx="2486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Support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1000" y="4038600"/>
            <a:ext cx="1689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Pride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21159" y="457200"/>
            <a:ext cx="4522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Companionship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 rot="2059203">
            <a:off x="5663482" y="3139864"/>
            <a:ext cx="355578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Thankfulness</a:t>
            </a:r>
            <a:endParaRPr lang="en-US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62671</dc:creator>
  <cp:lastModifiedBy>62671</cp:lastModifiedBy>
  <cp:revision>4</cp:revision>
  <dcterms:created xsi:type="dcterms:W3CDTF">2009-12-03T14:38:20Z</dcterms:created>
  <dcterms:modified xsi:type="dcterms:W3CDTF">2009-12-03T15:07:04Z</dcterms:modified>
</cp:coreProperties>
</file>